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63" r:id="rId2"/>
    <p:sldId id="262" r:id="rId3"/>
    <p:sldId id="318" r:id="rId4"/>
    <p:sldId id="277" r:id="rId5"/>
    <p:sldId id="321" r:id="rId6"/>
    <p:sldId id="320" r:id="rId7"/>
    <p:sldId id="342" r:id="rId8"/>
    <p:sldId id="341" r:id="rId9"/>
    <p:sldId id="322" r:id="rId10"/>
    <p:sldId id="265" r:id="rId11"/>
    <p:sldId id="325" r:id="rId12"/>
    <p:sldId id="330" r:id="rId13"/>
    <p:sldId id="333" r:id="rId14"/>
    <p:sldId id="332" r:id="rId15"/>
    <p:sldId id="334" r:id="rId16"/>
    <p:sldId id="328" r:id="rId17"/>
    <p:sldId id="346" r:id="rId18"/>
    <p:sldId id="345" r:id="rId19"/>
    <p:sldId id="353" r:id="rId20"/>
    <p:sldId id="347" r:id="rId21"/>
    <p:sldId id="348" r:id="rId22"/>
    <p:sldId id="349" r:id="rId23"/>
    <p:sldId id="352" r:id="rId24"/>
    <p:sldId id="350" r:id="rId25"/>
    <p:sldId id="351" r:id="rId26"/>
    <p:sldId id="355" r:id="rId27"/>
    <p:sldId id="354" r:id="rId28"/>
    <p:sldId id="329" r:id="rId29"/>
    <p:sldId id="331" r:id="rId30"/>
    <p:sldId id="337" r:id="rId31"/>
    <p:sldId id="360" r:id="rId32"/>
    <p:sldId id="359" r:id="rId33"/>
    <p:sldId id="357" r:id="rId34"/>
    <p:sldId id="356" r:id="rId35"/>
    <p:sldId id="358" r:id="rId36"/>
    <p:sldId id="338" r:id="rId37"/>
    <p:sldId id="339" r:id="rId38"/>
    <p:sldId id="317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20"/>
            <p14:sldId id="342"/>
            <p14:sldId id="341"/>
            <p14:sldId id="322"/>
            <p14:sldId id="265"/>
            <p14:sldId id="325"/>
            <p14:sldId id="330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55"/>
            <p14:sldId id="354"/>
            <p14:sldId id="329"/>
            <p14:sldId id="331"/>
            <p14:sldId id="337"/>
            <p14:sldId id="360"/>
            <p14:sldId id="359"/>
            <p14:sldId id="35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0"/>
    <p:restoredTop sz="83371"/>
  </p:normalViewPr>
  <p:slideViewPr>
    <p:cSldViewPr snapToObjects="1">
      <p:cViewPr varScale="1">
        <p:scale>
          <a:sx n="130" d="100"/>
          <a:sy n="130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representation</a:t>
            </a:r>
          </a:p>
          <a:p>
            <a:pPr lvl="1"/>
            <a:r>
              <a:rPr lang="en-CA" dirty="0"/>
              <a:t>Features</a:t>
            </a:r>
          </a:p>
          <a:p>
            <a:pPr lvl="2"/>
            <a:r>
              <a:rPr lang="en-CA" dirty="0"/>
              <a:t>Also called predictors, inputs, independent variables</a:t>
            </a:r>
          </a:p>
          <a:p>
            <a:pPr lvl="1"/>
            <a:r>
              <a:rPr lang="en-CA" dirty="0"/>
              <a:t>Targets</a:t>
            </a:r>
          </a:p>
          <a:p>
            <a:pPr lvl="2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89664"/>
            <a:ext cx="3707904" cy="2215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/>
          <p:nvPr/>
        </p:nvCxnSpPr>
        <p:spPr>
          <a:xfrm>
            <a:off x="2717540" y="4221088"/>
            <a:ext cx="35283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2627784" y="4221088"/>
            <a:ext cx="0" cy="228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1547664" y="5025777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4054503" y="381662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latin typeface="Helvetica" pitchFamily="2" charset="0"/>
                <a:cs typeface="Calibri"/>
              </a:rPr>
              <a:t>Main idea</a:t>
            </a:r>
            <a:r>
              <a:rPr lang="en-US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This process can go on and on..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What is a good DT?</a:t>
            </a:r>
          </a:p>
          <a:p>
            <a:r>
              <a:rPr lang="en-CA" dirty="0">
                <a:latin typeface="Helvetica" pitchFamily="2" charset="0"/>
              </a:rPr>
              <a:t>Cost function</a:t>
            </a:r>
          </a:p>
          <a:p>
            <a:r>
              <a:rPr lang="en-CA" dirty="0">
                <a:latin typeface="Helvetica" pitchFamily="2" charset="0"/>
              </a:rPr>
              <a:t>How to split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Link: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DTs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Titanic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2BC0-7B7F-244D-8C3D-8A02B0EF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25" y="1412776"/>
            <a:ext cx="7058150" cy="49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3490-71D0-9F40-813A-6DBCD2533B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41C199-5DC2-B34F-A3F7-CEBAA9AA6B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58194"/>
            <a:ext cx="35687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163830-DCE0-0C43-8FED-9CB6731C0A47}"/>
              </a:ext>
            </a:extLst>
          </p:cNvPr>
          <p:cNvSpPr/>
          <p:nvPr/>
        </p:nvSpPr>
        <p:spPr>
          <a:xfrm>
            <a:off x="4766807" y="6045161"/>
            <a:ext cx="45365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/>
              <a:t>https://scikit-</a:t>
            </a:r>
            <a:r>
              <a:rPr lang="en-CA" sz="1050" dirty="0" err="1"/>
              <a:t>learn.org</a:t>
            </a:r>
            <a:r>
              <a:rPr lang="en-CA" sz="1050" dirty="0"/>
              <a:t>/stable/_images/</a:t>
            </a:r>
            <a:r>
              <a:rPr lang="en-CA" sz="1050" dirty="0" err="1"/>
              <a:t>multilayerperceptron_network.png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one metric</a:t>
            </a:r>
          </a:p>
          <a:p>
            <a:r>
              <a:rPr lang="en-CA" dirty="0"/>
              <a:t>Precision, recall, and </a:t>
            </a:r>
          </a:p>
          <a:p>
            <a:r>
              <a:rPr lang="en-CA" dirty="0"/>
              <a:t>Confusion matrix</a:t>
            </a:r>
          </a:p>
          <a:p>
            <a:r>
              <a:rPr lang="en-CA" dirty="0"/>
              <a:t>Important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 terms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10427</TotalTime>
  <Words>869</Words>
  <Application>Microsoft Macintosh PowerPoint</Application>
  <PresentationFormat>On-screen Show (4:3)</PresentationFormat>
  <Paragraphs>226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main idea</vt:lpstr>
      <vt:lpstr>DTs example</vt:lpstr>
      <vt:lpstr>DTs example</vt:lpstr>
      <vt:lpstr>DTs example</vt:lpstr>
      <vt:lpstr>DTs example</vt:lpstr>
      <vt:lpstr>DTs example</vt:lpstr>
      <vt:lpstr>DTs example</vt:lpstr>
      <vt:lpstr>Building a DT</vt:lpstr>
      <vt:lpstr>Coding session</vt:lpstr>
      <vt:lpstr>DTs example</vt:lpstr>
      <vt:lpstr>Titanic Dataset</vt:lpstr>
      <vt:lpstr>Artificial Neural Networks</vt:lpstr>
      <vt:lpstr>Artificial Neural Networks</vt:lpstr>
      <vt:lpstr>Performance metrics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150</cp:revision>
  <dcterms:created xsi:type="dcterms:W3CDTF">2019-07-29T14:54:16Z</dcterms:created>
  <dcterms:modified xsi:type="dcterms:W3CDTF">2021-03-13T07:51:10Z</dcterms:modified>
</cp:coreProperties>
</file>